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377D8C1-2B8B-4C3F-A90F-8B6821C16E95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F84A6A-6142-4BCC-88D0-90B70300F0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72400" cy="1780108"/>
          </a:xfrm>
        </p:spPr>
        <p:txBody>
          <a:bodyPr/>
          <a:lstStyle/>
          <a:p>
            <a:r>
              <a:rPr lang="en-US" dirty="0" smtClean="0"/>
              <a:t>Production Analysis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2348880"/>
            <a:ext cx="6400800" cy="2952328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12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Although we have a capacity of over 5000 units, our production for the first round was approximately 3000 units. </a:t>
            </a:r>
          </a:p>
          <a:p>
            <a:r>
              <a:rPr lang="en-US" dirty="0"/>
              <a:t>We were the least productive company when compared to our competitors. </a:t>
            </a:r>
            <a:endParaRPr lang="en-US" dirty="0" smtClean="0"/>
          </a:p>
          <a:p>
            <a:r>
              <a:rPr lang="en-US" dirty="0"/>
              <a:t>50% was achieved after traditional market segment analysis.</a:t>
            </a:r>
          </a:p>
          <a:p>
            <a:r>
              <a:rPr lang="en-US" dirty="0"/>
              <a:t>The actual market share was 15% while the potential share was 23</a:t>
            </a:r>
            <a:r>
              <a:rPr lang="en-US" dirty="0" smtClean="0"/>
              <a:t>%</a:t>
            </a:r>
            <a:endParaRPr lang="en-US" dirty="0"/>
          </a:p>
          <a:p>
            <a:r>
              <a:rPr lang="en-US" dirty="0"/>
              <a:t>We learned from the mistakes we did in the first round and planned to improve in the next.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4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round 2, our production surpassed the production capacity.</a:t>
            </a:r>
          </a:p>
          <a:p>
            <a:r>
              <a:rPr lang="en-US" dirty="0"/>
              <a:t>We were still trying to understand the </a:t>
            </a:r>
            <a:r>
              <a:rPr lang="en-US" dirty="0" smtClean="0"/>
              <a:t>process. </a:t>
            </a:r>
            <a:endParaRPr lang="en-US" dirty="0"/>
          </a:p>
          <a:p>
            <a:r>
              <a:rPr lang="en-US" dirty="0"/>
              <a:t>We projected 55,000 units while the production capacity was 5000 units. </a:t>
            </a:r>
            <a:endParaRPr lang="en-US" dirty="0" smtClean="0"/>
          </a:p>
          <a:p>
            <a:r>
              <a:rPr lang="en-US" dirty="0"/>
              <a:t>Traditional segment market analysis 42%</a:t>
            </a:r>
          </a:p>
          <a:p>
            <a:r>
              <a:rPr lang="en-US" dirty="0"/>
              <a:t>Low end accessibility 35%</a:t>
            </a:r>
          </a:p>
          <a:p>
            <a:r>
              <a:rPr lang="en-US" dirty="0" smtClean="0"/>
              <a:t>We learned from what we did not achieve at this round.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704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2564904"/>
            <a:ext cx="7408333" cy="34506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 round 3, our capacity was approximately 55000 units.</a:t>
            </a:r>
          </a:p>
          <a:p>
            <a:r>
              <a:rPr lang="en-US" dirty="0"/>
              <a:t>We produced around 48000 units.</a:t>
            </a:r>
          </a:p>
          <a:p>
            <a:r>
              <a:rPr lang="en-US" dirty="0"/>
              <a:t>We were trying to reach a balance between production and the capacity.</a:t>
            </a:r>
          </a:p>
          <a:p>
            <a:r>
              <a:rPr lang="en-US" dirty="0"/>
              <a:t>On traditional market segment, our accessibility was at 38%. </a:t>
            </a:r>
          </a:p>
          <a:p>
            <a:r>
              <a:rPr lang="en-US" dirty="0"/>
              <a:t>Our potential market share was at 25%, with the leading competitor being at 25</a:t>
            </a:r>
            <a:r>
              <a:rPr lang="en-US" dirty="0" smtClean="0"/>
              <a:t>%.</a:t>
            </a:r>
          </a:p>
          <a:p>
            <a:r>
              <a:rPr lang="en-US" dirty="0" smtClean="0"/>
              <a:t>On Low end, we held a market share o 23%.</a:t>
            </a:r>
            <a:endParaRPr lang="en-US" dirty="0"/>
          </a:p>
          <a:p>
            <a:r>
              <a:rPr lang="en-US" dirty="0" smtClean="0"/>
              <a:t>Some improvement was noted at this round.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99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round four, the production and capacity levels were equal, at 55,000 units. </a:t>
            </a:r>
          </a:p>
          <a:p>
            <a:r>
              <a:rPr lang="en-US" dirty="0"/>
              <a:t>In traditional market segment analysis, we were at 25</a:t>
            </a:r>
          </a:p>
          <a:p>
            <a:r>
              <a:rPr lang="en-US" dirty="0"/>
              <a:t>The decisions made at this point were from all the lessons learned from previous decisions. </a:t>
            </a:r>
          </a:p>
          <a:p>
            <a:r>
              <a:rPr lang="en-US" dirty="0" smtClean="0"/>
              <a:t>We had understood the low end customers, high end customers as well as those who valued quality and size.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03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production level was way above the capacity in our company, but so were our competitors’ levels. </a:t>
            </a:r>
          </a:p>
          <a:p>
            <a:r>
              <a:rPr lang="en-US" dirty="0"/>
              <a:t>On traditional market segment analysis we had a 35% in terms of accessibility and 23% actual market share. </a:t>
            </a:r>
          </a:p>
          <a:p>
            <a:r>
              <a:rPr lang="en-US" dirty="0"/>
              <a:t>In terms of low end segment we had 23% accessibility and 13% actual market share against a potential of 17%.</a:t>
            </a:r>
          </a:p>
          <a:p>
            <a:r>
              <a:rPr lang="en-US" dirty="0"/>
              <a:t>The results are promising better production in the future.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613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351</TotalTime>
  <Words>358</Words>
  <Application>Microsoft Office PowerPoint</Application>
  <PresentationFormat>On-screen Show (4:3)</PresentationFormat>
  <Paragraphs>33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Waveform</vt:lpstr>
      <vt:lpstr>Production Analysis </vt:lpstr>
      <vt:lpstr>Round 1</vt:lpstr>
      <vt:lpstr>Round 2</vt:lpstr>
      <vt:lpstr>Round 3</vt:lpstr>
      <vt:lpstr>Round 4</vt:lpstr>
      <vt:lpstr>Round 5</vt:lpstr>
    </vt:vector>
  </TitlesOfParts>
  <Company>Ministry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 Analysis</dc:title>
  <dc:creator>Angie</dc:creator>
  <cp:lastModifiedBy>Angie</cp:lastModifiedBy>
  <cp:revision>8</cp:revision>
  <dcterms:created xsi:type="dcterms:W3CDTF">2020-12-01T18:26:29Z</dcterms:created>
  <dcterms:modified xsi:type="dcterms:W3CDTF">2020-12-02T00:17:33Z</dcterms:modified>
</cp:coreProperties>
</file>